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66" r:id="rId4"/>
    <p:sldId id="267" r:id="rId5"/>
    <p:sldId id="261" r:id="rId6"/>
    <p:sldId id="265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4660"/>
  </p:normalViewPr>
  <p:slideViewPr>
    <p:cSldViewPr>
      <p:cViewPr>
        <p:scale>
          <a:sx n="200" d="100"/>
          <a:sy n="200" d="100"/>
        </p:scale>
        <p:origin x="2852" y="15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jpe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092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087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94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1896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514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45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397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31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358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931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85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74474-DED7-4AF1-84A2-1D5F1087107C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7276A-56E3-4BE3-88D8-30E0E5ED49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6843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115616" y="404664"/>
            <a:ext cx="6480720" cy="645333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 preferRelativeResize="0"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09" b="96245" l="9905" r="98137">
                        <a14:foregroundMark x1="30077" y1="85161" x2="30077" y2="85161"/>
                        <a14:foregroundMark x1="29941" y1="89098" x2="29941" y2="89098"/>
                        <a14:foregroundMark x1="19219" y1="92974" x2="19219" y2="92974"/>
                        <a14:foregroundMark x1="25080" y1="91641" x2="25080" y2="91641"/>
                        <a14:foregroundMark x1="16583" y1="58873" x2="16583" y2="58873"/>
                        <a14:foregroundMark x1="84780" y1="62386" x2="84780" y2="62386"/>
                        <a14:foregroundMark x1="83962" y1="33131" x2="83962" y2="33131"/>
                        <a14:foregroundMark x1="82826" y1="14234" x2="82826" y2="14234"/>
                        <a14:foregroundMark x1="79918" y1="10902" x2="79918" y2="10902"/>
                        <a14:foregroundMark x1="91322" y1="22229" x2="91322" y2="22229"/>
                        <a14:foregroundMark x1="91867" y1="51484" x2="91867" y2="51484"/>
                        <a14:foregroundMark x1="82281" y1="76863" x2="82281" y2="76863"/>
                        <a14:foregroundMark x1="90504" y1="82798" x2="90504" y2="82798"/>
                        <a14:foregroundMark x1="95048" y1="71654" x2="95048" y2="71654"/>
                        <a14:foregroundMark x1="81463" y1="61114" x2="81463" y2="61114"/>
                        <a14:foregroundMark x1="92867" y1="60024" x2="92867" y2="60024"/>
                        <a14:foregroundMark x1="95502" y1="37008" x2="95502" y2="37008"/>
                        <a14:foregroundMark x1="94366" y1="12780" x2="94366" y2="12780"/>
                        <a14:foregroundMark x1="23126" y1="94246" x2="23126" y2="94246"/>
                        <a14:foregroundMark x1="21308" y1="92792" x2="21308" y2="92792"/>
                        <a14:foregroundMark x1="20218" y1="94246" x2="20218" y2="94246"/>
                        <a14:foregroundMark x1="19219" y1="95397" x2="19219" y2="95397"/>
                        <a14:foregroundMark x1="86188" y1="33313" x2="86188" y2="33313"/>
                        <a14:foregroundMark x1="85052" y1="19624" x2="85052" y2="19624"/>
                        <a14:foregroundMark x1="91595" y1="35554" x2="91595" y2="35554"/>
                        <a14:foregroundMark x1="87142" y1="61660" x2="87142" y2="61660"/>
                        <a14:foregroundMark x1="88823" y1="71290" x2="88823" y2="71290"/>
                        <a14:foregroundMark x1="92867" y1="86130" x2="92867" y2="86130"/>
                        <a14:foregroundMark x1="88823" y1="91278" x2="88823" y2="91278"/>
                        <a14:foregroundMark x1="90641" y1="15566" x2="90641" y2="15566"/>
                        <a14:foregroundMark x1="86597" y1="6844" x2="86597" y2="6844"/>
                        <a14:foregroundMark x1="83689" y1="8359" x2="83689" y2="8359"/>
                        <a14:foregroundMark x1="81054" y1="10176" x2="81054" y2="10176"/>
                        <a14:foregroundMark x1="79237" y1="17565" x2="79237" y2="17565"/>
                        <a14:foregroundMark x1="76193" y1="6299" x2="76193" y2="6299"/>
                        <a14:foregroundMark x1="76056" y1="6663" x2="76056" y2="6663"/>
                        <a14:foregroundMark x1="97274" y1="24833" x2="97274" y2="24833"/>
                        <a14:foregroundMark x1="93412" y1="7208" x2="93412" y2="7208"/>
                        <a14:foregroundMark x1="79646" y1="6663" x2="79646" y2="6663"/>
                        <a14:foregroundMark x1="22444" y1="93701" x2="22444" y2="93701"/>
                        <a14:foregroundMark x1="21717" y1="94428" x2="21717" y2="94428"/>
                        <a14:foregroundMark x1="18264" y1="92974" x2="18264" y2="92974"/>
                        <a14:foregroundMark x1="20763" y1="94791" x2="20763" y2="94791"/>
                        <a14:foregroundMark x1="20763" y1="91823" x2="20763" y2="91823"/>
                        <a14:backgroundMark x1="22990" y1="20896" x2="22990" y2="20896"/>
                        <a14:backgroundMark x1="42980" y1="80557" x2="42980" y2="80557"/>
                        <a14:backgroundMark x1="66742" y1="73168" x2="66742" y2="73168"/>
                        <a14:backgroundMark x1="60609" y1="85948" x2="60609" y2="85948"/>
                        <a14:backgroundMark x1="33258" y1="9812" x2="33258" y2="9812"/>
                        <a14:backgroundMark x1="18537" y1="12417" x2="18537" y2="12417"/>
                        <a14:backgroundMark x1="17992" y1="27377" x2="17992" y2="27377"/>
                        <a14:backgroundMark x1="12994" y1="84070" x2="12994" y2="84070"/>
                        <a14:backgroundMark x1="65743" y1="71654" x2="65743" y2="71654"/>
                        <a14:backgroundMark x1="70468" y1="82798" x2="70468" y2="82798"/>
                        <a14:backgroundMark x1="55338" y1="76681" x2="55338" y2="766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2112" r="12888"/>
          <a:stretch/>
        </p:blipFill>
        <p:spPr>
          <a:xfrm rot="5400000">
            <a:off x="1979712" y="1371600"/>
            <a:ext cx="5486400" cy="54864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475656" y="5589240"/>
            <a:ext cx="1944216" cy="12687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3270250" y="6021289"/>
            <a:ext cx="622300" cy="836712"/>
          </a:xfrm>
          <a:custGeom>
            <a:avLst/>
            <a:gdLst>
              <a:gd name="connsiteX0" fmla="*/ 622300 w 622300"/>
              <a:gd name="connsiteY0" fmla="*/ 192795 h 707145"/>
              <a:gd name="connsiteX1" fmla="*/ 622300 w 622300"/>
              <a:gd name="connsiteY1" fmla="*/ 192795 h 707145"/>
              <a:gd name="connsiteX2" fmla="*/ 552450 w 622300"/>
              <a:gd name="connsiteY2" fmla="*/ 268995 h 707145"/>
              <a:gd name="connsiteX3" fmla="*/ 539750 w 622300"/>
              <a:gd name="connsiteY3" fmla="*/ 319795 h 707145"/>
              <a:gd name="connsiteX4" fmla="*/ 533400 w 622300"/>
              <a:gd name="connsiteY4" fmla="*/ 345195 h 707145"/>
              <a:gd name="connsiteX5" fmla="*/ 495300 w 622300"/>
              <a:gd name="connsiteY5" fmla="*/ 376945 h 707145"/>
              <a:gd name="connsiteX6" fmla="*/ 476250 w 622300"/>
              <a:gd name="connsiteY6" fmla="*/ 415045 h 707145"/>
              <a:gd name="connsiteX7" fmla="*/ 463550 w 622300"/>
              <a:gd name="connsiteY7" fmla="*/ 434095 h 707145"/>
              <a:gd name="connsiteX8" fmla="*/ 444500 w 622300"/>
              <a:gd name="connsiteY8" fmla="*/ 472195 h 707145"/>
              <a:gd name="connsiteX9" fmla="*/ 438150 w 622300"/>
              <a:gd name="connsiteY9" fmla="*/ 497595 h 707145"/>
              <a:gd name="connsiteX10" fmla="*/ 431800 w 622300"/>
              <a:gd name="connsiteY10" fmla="*/ 535695 h 707145"/>
              <a:gd name="connsiteX11" fmla="*/ 412750 w 622300"/>
              <a:gd name="connsiteY11" fmla="*/ 554745 h 707145"/>
              <a:gd name="connsiteX12" fmla="*/ 387350 w 622300"/>
              <a:gd name="connsiteY12" fmla="*/ 592845 h 707145"/>
              <a:gd name="connsiteX13" fmla="*/ 368300 w 622300"/>
              <a:gd name="connsiteY13" fmla="*/ 605545 h 707145"/>
              <a:gd name="connsiteX14" fmla="*/ 311150 w 622300"/>
              <a:gd name="connsiteY14" fmla="*/ 649995 h 707145"/>
              <a:gd name="connsiteX15" fmla="*/ 209550 w 622300"/>
              <a:gd name="connsiteY15" fmla="*/ 688095 h 707145"/>
              <a:gd name="connsiteX16" fmla="*/ 184150 w 622300"/>
              <a:gd name="connsiteY16" fmla="*/ 694445 h 707145"/>
              <a:gd name="connsiteX17" fmla="*/ 165100 w 622300"/>
              <a:gd name="connsiteY17" fmla="*/ 707145 h 707145"/>
              <a:gd name="connsiteX18" fmla="*/ 88900 w 622300"/>
              <a:gd name="connsiteY18" fmla="*/ 694445 h 707145"/>
              <a:gd name="connsiteX19" fmla="*/ 44450 w 622300"/>
              <a:gd name="connsiteY19" fmla="*/ 681745 h 707145"/>
              <a:gd name="connsiteX20" fmla="*/ 0 w 622300"/>
              <a:gd name="connsiteY20" fmla="*/ 662695 h 707145"/>
              <a:gd name="connsiteX21" fmla="*/ 12700 w 622300"/>
              <a:gd name="connsiteY21" fmla="*/ 529345 h 707145"/>
              <a:gd name="connsiteX22" fmla="*/ 19050 w 622300"/>
              <a:gd name="connsiteY22" fmla="*/ 510295 h 707145"/>
              <a:gd name="connsiteX23" fmla="*/ 25400 w 622300"/>
              <a:gd name="connsiteY23" fmla="*/ 446795 h 707145"/>
              <a:gd name="connsiteX24" fmla="*/ 31750 w 622300"/>
              <a:gd name="connsiteY24" fmla="*/ 427745 h 707145"/>
              <a:gd name="connsiteX25" fmla="*/ 38100 w 622300"/>
              <a:gd name="connsiteY25" fmla="*/ 402345 h 707145"/>
              <a:gd name="connsiteX26" fmla="*/ 57150 w 622300"/>
              <a:gd name="connsiteY26" fmla="*/ 326145 h 707145"/>
              <a:gd name="connsiteX27" fmla="*/ 76200 w 622300"/>
              <a:gd name="connsiteY27" fmla="*/ 313445 h 707145"/>
              <a:gd name="connsiteX28" fmla="*/ 88900 w 622300"/>
              <a:gd name="connsiteY28" fmla="*/ 268995 h 707145"/>
              <a:gd name="connsiteX29" fmla="*/ 114300 w 622300"/>
              <a:gd name="connsiteY29" fmla="*/ 224545 h 707145"/>
              <a:gd name="connsiteX30" fmla="*/ 120650 w 622300"/>
              <a:gd name="connsiteY30" fmla="*/ 199145 h 707145"/>
              <a:gd name="connsiteX31" fmla="*/ 114300 w 622300"/>
              <a:gd name="connsiteY31" fmla="*/ 40395 h 707145"/>
              <a:gd name="connsiteX32" fmla="*/ 120650 w 622300"/>
              <a:gd name="connsiteY32" fmla="*/ 2295 h 707145"/>
              <a:gd name="connsiteX33" fmla="*/ 152400 w 622300"/>
              <a:gd name="connsiteY33" fmla="*/ 8645 h 707145"/>
              <a:gd name="connsiteX34" fmla="*/ 196850 w 622300"/>
              <a:gd name="connsiteY34" fmla="*/ 21345 h 707145"/>
              <a:gd name="connsiteX35" fmla="*/ 336550 w 622300"/>
              <a:gd name="connsiteY35" fmla="*/ 34045 h 707145"/>
              <a:gd name="connsiteX36" fmla="*/ 393700 w 622300"/>
              <a:gd name="connsiteY36" fmla="*/ 27695 h 707145"/>
              <a:gd name="connsiteX37" fmla="*/ 476250 w 622300"/>
              <a:gd name="connsiteY37" fmla="*/ 40395 h 707145"/>
              <a:gd name="connsiteX38" fmla="*/ 488950 w 622300"/>
              <a:gd name="connsiteY38" fmla="*/ 59445 h 707145"/>
              <a:gd name="connsiteX39" fmla="*/ 508000 w 622300"/>
              <a:gd name="connsiteY39" fmla="*/ 65795 h 707145"/>
              <a:gd name="connsiteX40" fmla="*/ 533400 w 622300"/>
              <a:gd name="connsiteY40" fmla="*/ 84845 h 707145"/>
              <a:gd name="connsiteX41" fmla="*/ 571500 w 622300"/>
              <a:gd name="connsiteY41" fmla="*/ 110245 h 707145"/>
              <a:gd name="connsiteX42" fmla="*/ 590550 w 622300"/>
              <a:gd name="connsiteY42" fmla="*/ 122945 h 707145"/>
              <a:gd name="connsiteX43" fmla="*/ 577850 w 622300"/>
              <a:gd name="connsiteY43" fmla="*/ 141995 h 707145"/>
              <a:gd name="connsiteX44" fmla="*/ 590550 w 622300"/>
              <a:gd name="connsiteY44" fmla="*/ 161045 h 707145"/>
              <a:gd name="connsiteX45" fmla="*/ 622300 w 622300"/>
              <a:gd name="connsiteY45" fmla="*/ 192795 h 707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622300" h="707145">
                <a:moveTo>
                  <a:pt x="622300" y="192795"/>
                </a:moveTo>
                <a:lnTo>
                  <a:pt x="622300" y="192795"/>
                </a:lnTo>
                <a:cubicBezTo>
                  <a:pt x="608547" y="206548"/>
                  <a:pt x="566272" y="241351"/>
                  <a:pt x="552450" y="268995"/>
                </a:cubicBezTo>
                <a:cubicBezTo>
                  <a:pt x="545642" y="282612"/>
                  <a:pt x="542648" y="306753"/>
                  <a:pt x="539750" y="319795"/>
                </a:cubicBezTo>
                <a:cubicBezTo>
                  <a:pt x="537857" y="328314"/>
                  <a:pt x="537730" y="337618"/>
                  <a:pt x="533400" y="345195"/>
                </a:cubicBezTo>
                <a:cubicBezTo>
                  <a:pt x="525878" y="358358"/>
                  <a:pt x="507439" y="368852"/>
                  <a:pt x="495300" y="376945"/>
                </a:cubicBezTo>
                <a:cubicBezTo>
                  <a:pt x="458904" y="431540"/>
                  <a:pt x="502540" y="362465"/>
                  <a:pt x="476250" y="415045"/>
                </a:cubicBezTo>
                <a:cubicBezTo>
                  <a:pt x="472837" y="421871"/>
                  <a:pt x="466963" y="427269"/>
                  <a:pt x="463550" y="434095"/>
                </a:cubicBezTo>
                <a:cubicBezTo>
                  <a:pt x="437260" y="486675"/>
                  <a:pt x="480896" y="417600"/>
                  <a:pt x="444500" y="472195"/>
                </a:cubicBezTo>
                <a:cubicBezTo>
                  <a:pt x="442383" y="480662"/>
                  <a:pt x="439862" y="489037"/>
                  <a:pt x="438150" y="497595"/>
                </a:cubicBezTo>
                <a:cubicBezTo>
                  <a:pt x="435625" y="510220"/>
                  <a:pt x="437029" y="523930"/>
                  <a:pt x="431800" y="535695"/>
                </a:cubicBezTo>
                <a:cubicBezTo>
                  <a:pt x="428153" y="543901"/>
                  <a:pt x="418263" y="547656"/>
                  <a:pt x="412750" y="554745"/>
                </a:cubicBezTo>
                <a:cubicBezTo>
                  <a:pt x="403379" y="566793"/>
                  <a:pt x="400050" y="584378"/>
                  <a:pt x="387350" y="592845"/>
                </a:cubicBezTo>
                <a:cubicBezTo>
                  <a:pt x="381000" y="597078"/>
                  <a:pt x="374163" y="600659"/>
                  <a:pt x="368300" y="605545"/>
                </a:cubicBezTo>
                <a:cubicBezTo>
                  <a:pt x="336942" y="631677"/>
                  <a:pt x="359298" y="625921"/>
                  <a:pt x="311150" y="649995"/>
                </a:cubicBezTo>
                <a:cubicBezTo>
                  <a:pt x="244738" y="683201"/>
                  <a:pt x="278717" y="670803"/>
                  <a:pt x="209550" y="688095"/>
                </a:cubicBezTo>
                <a:lnTo>
                  <a:pt x="184150" y="694445"/>
                </a:lnTo>
                <a:cubicBezTo>
                  <a:pt x="177800" y="698678"/>
                  <a:pt x="172732" y="707145"/>
                  <a:pt x="165100" y="707145"/>
                </a:cubicBezTo>
                <a:cubicBezTo>
                  <a:pt x="139350" y="707145"/>
                  <a:pt x="114209" y="699190"/>
                  <a:pt x="88900" y="694445"/>
                </a:cubicBezTo>
                <a:cubicBezTo>
                  <a:pt x="79352" y="692655"/>
                  <a:pt x="54641" y="686112"/>
                  <a:pt x="44450" y="681745"/>
                </a:cubicBezTo>
                <a:cubicBezTo>
                  <a:pt x="-10477" y="658205"/>
                  <a:pt x="44676" y="677587"/>
                  <a:pt x="0" y="662695"/>
                </a:cubicBezTo>
                <a:cubicBezTo>
                  <a:pt x="2390" y="631619"/>
                  <a:pt x="6185" y="565180"/>
                  <a:pt x="12700" y="529345"/>
                </a:cubicBezTo>
                <a:cubicBezTo>
                  <a:pt x="13897" y="522759"/>
                  <a:pt x="16933" y="516645"/>
                  <a:pt x="19050" y="510295"/>
                </a:cubicBezTo>
                <a:cubicBezTo>
                  <a:pt x="21167" y="489128"/>
                  <a:pt x="22165" y="467820"/>
                  <a:pt x="25400" y="446795"/>
                </a:cubicBezTo>
                <a:cubicBezTo>
                  <a:pt x="26418" y="440179"/>
                  <a:pt x="29911" y="434181"/>
                  <a:pt x="31750" y="427745"/>
                </a:cubicBezTo>
                <a:cubicBezTo>
                  <a:pt x="34148" y="419354"/>
                  <a:pt x="36388" y="410903"/>
                  <a:pt x="38100" y="402345"/>
                </a:cubicBezTo>
                <a:cubicBezTo>
                  <a:pt x="39939" y="393152"/>
                  <a:pt x="47358" y="332673"/>
                  <a:pt x="57150" y="326145"/>
                </a:cubicBezTo>
                <a:lnTo>
                  <a:pt x="76200" y="313445"/>
                </a:lnTo>
                <a:cubicBezTo>
                  <a:pt x="78235" y="305307"/>
                  <a:pt x="84345" y="278105"/>
                  <a:pt x="88900" y="268995"/>
                </a:cubicBezTo>
                <a:cubicBezTo>
                  <a:pt x="107323" y="232149"/>
                  <a:pt x="97601" y="269075"/>
                  <a:pt x="114300" y="224545"/>
                </a:cubicBezTo>
                <a:cubicBezTo>
                  <a:pt x="117364" y="216373"/>
                  <a:pt x="118533" y="207612"/>
                  <a:pt x="120650" y="199145"/>
                </a:cubicBezTo>
                <a:cubicBezTo>
                  <a:pt x="118533" y="146228"/>
                  <a:pt x="114300" y="93354"/>
                  <a:pt x="114300" y="40395"/>
                </a:cubicBezTo>
                <a:cubicBezTo>
                  <a:pt x="114300" y="27520"/>
                  <a:pt x="110759" y="10537"/>
                  <a:pt x="120650" y="2295"/>
                </a:cubicBezTo>
                <a:cubicBezTo>
                  <a:pt x="128941" y="-4614"/>
                  <a:pt x="141929" y="6027"/>
                  <a:pt x="152400" y="8645"/>
                </a:cubicBezTo>
                <a:cubicBezTo>
                  <a:pt x="182597" y="16194"/>
                  <a:pt x="161217" y="15406"/>
                  <a:pt x="196850" y="21345"/>
                </a:cubicBezTo>
                <a:cubicBezTo>
                  <a:pt x="242007" y="28871"/>
                  <a:pt x="291773" y="30847"/>
                  <a:pt x="336550" y="34045"/>
                </a:cubicBezTo>
                <a:cubicBezTo>
                  <a:pt x="355600" y="31928"/>
                  <a:pt x="374533" y="27695"/>
                  <a:pt x="393700" y="27695"/>
                </a:cubicBezTo>
                <a:cubicBezTo>
                  <a:pt x="442812" y="27695"/>
                  <a:pt x="443642" y="29526"/>
                  <a:pt x="476250" y="40395"/>
                </a:cubicBezTo>
                <a:cubicBezTo>
                  <a:pt x="480483" y="46745"/>
                  <a:pt x="482991" y="54677"/>
                  <a:pt x="488950" y="59445"/>
                </a:cubicBezTo>
                <a:cubicBezTo>
                  <a:pt x="494177" y="63626"/>
                  <a:pt x="502188" y="62474"/>
                  <a:pt x="508000" y="65795"/>
                </a:cubicBezTo>
                <a:cubicBezTo>
                  <a:pt x="517189" y="71046"/>
                  <a:pt x="524730" y="78776"/>
                  <a:pt x="533400" y="84845"/>
                </a:cubicBezTo>
                <a:cubicBezTo>
                  <a:pt x="545904" y="93598"/>
                  <a:pt x="558800" y="101778"/>
                  <a:pt x="571500" y="110245"/>
                </a:cubicBezTo>
                <a:lnTo>
                  <a:pt x="590550" y="122945"/>
                </a:lnTo>
                <a:cubicBezTo>
                  <a:pt x="586317" y="129295"/>
                  <a:pt x="577850" y="134363"/>
                  <a:pt x="577850" y="141995"/>
                </a:cubicBezTo>
                <a:cubicBezTo>
                  <a:pt x="577850" y="149627"/>
                  <a:pt x="584687" y="156159"/>
                  <a:pt x="590550" y="161045"/>
                </a:cubicBezTo>
                <a:lnTo>
                  <a:pt x="622300" y="19279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/>
          <p:cNvSpPr/>
          <p:nvPr/>
        </p:nvSpPr>
        <p:spPr>
          <a:xfrm>
            <a:off x="4083050" y="1498600"/>
            <a:ext cx="387350" cy="276225"/>
          </a:xfrm>
          <a:custGeom>
            <a:avLst/>
            <a:gdLst>
              <a:gd name="connsiteX0" fmla="*/ 101600 w 387350"/>
              <a:gd name="connsiteY0" fmla="*/ 177800 h 276225"/>
              <a:gd name="connsiteX1" fmla="*/ 101600 w 387350"/>
              <a:gd name="connsiteY1" fmla="*/ 177800 h 276225"/>
              <a:gd name="connsiteX2" fmla="*/ 127000 w 387350"/>
              <a:gd name="connsiteY2" fmla="*/ 187325 h 276225"/>
              <a:gd name="connsiteX3" fmla="*/ 136525 w 387350"/>
              <a:gd name="connsiteY3" fmla="*/ 190500 h 276225"/>
              <a:gd name="connsiteX4" fmla="*/ 146050 w 387350"/>
              <a:gd name="connsiteY4" fmla="*/ 196850 h 276225"/>
              <a:gd name="connsiteX5" fmla="*/ 165100 w 387350"/>
              <a:gd name="connsiteY5" fmla="*/ 203200 h 276225"/>
              <a:gd name="connsiteX6" fmla="*/ 174625 w 387350"/>
              <a:gd name="connsiteY6" fmla="*/ 206375 h 276225"/>
              <a:gd name="connsiteX7" fmla="*/ 193675 w 387350"/>
              <a:gd name="connsiteY7" fmla="*/ 219075 h 276225"/>
              <a:gd name="connsiteX8" fmla="*/ 222250 w 387350"/>
              <a:gd name="connsiteY8" fmla="*/ 228600 h 276225"/>
              <a:gd name="connsiteX9" fmla="*/ 231775 w 387350"/>
              <a:gd name="connsiteY9" fmla="*/ 231775 h 276225"/>
              <a:gd name="connsiteX10" fmla="*/ 241300 w 387350"/>
              <a:gd name="connsiteY10" fmla="*/ 234950 h 276225"/>
              <a:gd name="connsiteX11" fmla="*/ 269875 w 387350"/>
              <a:gd name="connsiteY11" fmla="*/ 250825 h 276225"/>
              <a:gd name="connsiteX12" fmla="*/ 288925 w 387350"/>
              <a:gd name="connsiteY12" fmla="*/ 263525 h 276225"/>
              <a:gd name="connsiteX13" fmla="*/ 298450 w 387350"/>
              <a:gd name="connsiteY13" fmla="*/ 266700 h 276225"/>
              <a:gd name="connsiteX14" fmla="*/ 307975 w 387350"/>
              <a:gd name="connsiteY14" fmla="*/ 273050 h 276225"/>
              <a:gd name="connsiteX15" fmla="*/ 314325 w 387350"/>
              <a:gd name="connsiteY15" fmla="*/ 276225 h 276225"/>
              <a:gd name="connsiteX16" fmla="*/ 387350 w 387350"/>
              <a:gd name="connsiteY16" fmla="*/ 180975 h 276225"/>
              <a:gd name="connsiteX17" fmla="*/ 98425 w 387350"/>
              <a:gd name="connsiteY17" fmla="*/ 0 h 276225"/>
              <a:gd name="connsiteX18" fmla="*/ 0 w 387350"/>
              <a:gd name="connsiteY18" fmla="*/ 69850 h 276225"/>
              <a:gd name="connsiteX19" fmla="*/ 101600 w 387350"/>
              <a:gd name="connsiteY19" fmla="*/ 177800 h 27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7350" h="276225">
                <a:moveTo>
                  <a:pt x="101600" y="177800"/>
                </a:moveTo>
                <a:lnTo>
                  <a:pt x="101600" y="177800"/>
                </a:lnTo>
                <a:lnTo>
                  <a:pt x="127000" y="187325"/>
                </a:lnTo>
                <a:cubicBezTo>
                  <a:pt x="130145" y="188469"/>
                  <a:pt x="133532" y="189003"/>
                  <a:pt x="136525" y="190500"/>
                </a:cubicBezTo>
                <a:cubicBezTo>
                  <a:pt x="139938" y="192207"/>
                  <a:pt x="142563" y="195300"/>
                  <a:pt x="146050" y="196850"/>
                </a:cubicBezTo>
                <a:cubicBezTo>
                  <a:pt x="152167" y="199568"/>
                  <a:pt x="158750" y="201083"/>
                  <a:pt x="165100" y="203200"/>
                </a:cubicBezTo>
                <a:cubicBezTo>
                  <a:pt x="168275" y="204258"/>
                  <a:pt x="171840" y="204519"/>
                  <a:pt x="174625" y="206375"/>
                </a:cubicBezTo>
                <a:cubicBezTo>
                  <a:pt x="180975" y="210608"/>
                  <a:pt x="186435" y="216662"/>
                  <a:pt x="193675" y="219075"/>
                </a:cubicBezTo>
                <a:lnTo>
                  <a:pt x="222250" y="228600"/>
                </a:lnTo>
                <a:lnTo>
                  <a:pt x="231775" y="231775"/>
                </a:lnTo>
                <a:lnTo>
                  <a:pt x="241300" y="234950"/>
                </a:lnTo>
                <a:cubicBezTo>
                  <a:pt x="271195" y="264845"/>
                  <a:pt x="223256" y="219745"/>
                  <a:pt x="269875" y="250825"/>
                </a:cubicBezTo>
                <a:cubicBezTo>
                  <a:pt x="276225" y="255058"/>
                  <a:pt x="281685" y="261112"/>
                  <a:pt x="288925" y="263525"/>
                </a:cubicBezTo>
                <a:cubicBezTo>
                  <a:pt x="292100" y="264583"/>
                  <a:pt x="295457" y="265203"/>
                  <a:pt x="298450" y="266700"/>
                </a:cubicBezTo>
                <a:cubicBezTo>
                  <a:pt x="301863" y="268407"/>
                  <a:pt x="304703" y="271087"/>
                  <a:pt x="307975" y="273050"/>
                </a:cubicBezTo>
                <a:cubicBezTo>
                  <a:pt x="310004" y="274268"/>
                  <a:pt x="312208" y="275167"/>
                  <a:pt x="314325" y="276225"/>
                </a:cubicBezTo>
                <a:lnTo>
                  <a:pt x="387350" y="180975"/>
                </a:lnTo>
                <a:lnTo>
                  <a:pt x="98425" y="0"/>
                </a:lnTo>
                <a:lnTo>
                  <a:pt x="0" y="69850"/>
                </a:lnTo>
                <a:lnTo>
                  <a:pt x="101600" y="1778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5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810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4" b="98304" l="7315" r="98001">
                        <a14:foregroundMark x1="88460" y1="34101" x2="88460" y2="34101"/>
                        <a14:foregroundMark x1="14175" y1="92429" x2="14175" y2="92429"/>
                        <a14:foregroundMark x1="40118" y1="88128" x2="40118" y2="88128"/>
                        <a14:foregroundMark x1="28351" y1="90369" x2="28351" y2="90369"/>
                        <a14:foregroundMark x1="25398" y1="95942" x2="25398" y2="95942"/>
                        <a14:foregroundMark x1="23762" y1="94973" x2="23762" y2="94973"/>
                        <a14:foregroundMark x1="9178" y1="91641" x2="9178" y2="91641"/>
                        <a14:foregroundMark x1="8905" y1="86311" x2="8905" y2="86311"/>
                        <a14:foregroundMark x1="9041" y1="96487" x2="9041" y2="96487"/>
                        <a14:foregroundMark x1="9587" y1="97032" x2="9587" y2="97032"/>
                        <a14:backgroundMark x1="20400" y1="56269" x2="20400" y2="56269"/>
                        <a14:backgroundMark x1="5816" y1="39612" x2="5816" y2="39612"/>
                        <a14:backgroundMark x1="17356" y1="14658" x2="17356" y2="14658"/>
                        <a14:backgroundMark x1="47206" y1="15385" x2="47206" y2="15385"/>
                        <a14:backgroundMark x1="75011" y1="14052" x2="75011" y2="14052"/>
                        <a14:backgroundMark x1="93049" y1="22592" x2="93049" y2="225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250"/>
          <a:stretch/>
        </p:blipFill>
        <p:spPr>
          <a:xfrm>
            <a:off x="57150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15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4" b="98304" l="7315" r="98001">
                        <a14:foregroundMark x1="88460" y1="34101" x2="88460" y2="34101"/>
                        <a14:foregroundMark x1="14175" y1="92429" x2="14175" y2="92429"/>
                        <a14:foregroundMark x1="40118" y1="88128" x2="40118" y2="88128"/>
                        <a14:foregroundMark x1="28351" y1="90369" x2="28351" y2="90369"/>
                        <a14:foregroundMark x1="25398" y1="95942" x2="25398" y2="95942"/>
                        <a14:foregroundMark x1="23762" y1="94973" x2="23762" y2="94973"/>
                        <a14:foregroundMark x1="9178" y1="91641" x2="9178" y2="91641"/>
                        <a14:foregroundMark x1="8905" y1="86311" x2="8905" y2="86311"/>
                        <a14:foregroundMark x1="9041" y1="96487" x2="9041" y2="96487"/>
                        <a14:foregroundMark x1="9587" y1="97032" x2="9587" y2="97032"/>
                        <a14:backgroundMark x1="20400" y1="56269" x2="20400" y2="56269"/>
                        <a14:backgroundMark x1="5816" y1="39612" x2="5816" y2="39612"/>
                        <a14:backgroundMark x1="17356" y1="14658" x2="17356" y2="14658"/>
                        <a14:backgroundMark x1="47206" y1="15385" x2="47206" y2="15385"/>
                        <a14:backgroundMark x1="75011" y1="14052" x2="75011" y2="14052"/>
                        <a14:backgroundMark x1="93049" y1="22592" x2="93049" y2="225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011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0800" y="990600"/>
            <a:ext cx="65024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29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94" b="99637" l="8860" r="9682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56" t="-6421" r="49901" b="43429"/>
          <a:stretch/>
        </p:blipFill>
        <p:spPr>
          <a:xfrm>
            <a:off x="1656496" y="836712"/>
            <a:ext cx="4320000" cy="4320000"/>
          </a:xfrm>
          <a:prstGeom prst="ellipse">
            <a:avLst/>
          </a:prstGeom>
          <a:ln>
            <a:solidFill>
              <a:srgbClr val="FF0000"/>
            </a:solidFill>
          </a:ln>
        </p:spPr>
      </p:pic>
      <p:sp>
        <p:nvSpPr>
          <p:cNvPr id="4" name="Oval 3"/>
          <p:cNvSpPr/>
          <p:nvPr/>
        </p:nvSpPr>
        <p:spPr>
          <a:xfrm>
            <a:off x="1656496" y="836712"/>
            <a:ext cx="4320000" cy="4320000"/>
          </a:xfrm>
          <a:prstGeom prst="ellipse">
            <a:avLst/>
          </a:prstGeom>
          <a:noFill/>
          <a:ln w="1143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</a:ln>
              <a:noFill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80292" y="1196752"/>
            <a:ext cx="367240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BE BEAR </a:t>
            </a:r>
          </a:p>
          <a:p>
            <a:pPr algn="ctr"/>
            <a:r>
              <a:rPr lang="en-US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AWARE</a:t>
            </a: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011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3</Words>
  <Application>Microsoft Office PowerPoint</Application>
  <PresentationFormat>On-screen Show (4:3)</PresentationFormat>
  <Paragraphs>2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Anna</dc:creator>
  <cp:lastModifiedBy>Anna</cp:lastModifiedBy>
  <cp:revision>8</cp:revision>
  <dcterms:created xsi:type="dcterms:W3CDTF">2018-10-16T04:56:34Z</dcterms:created>
  <dcterms:modified xsi:type="dcterms:W3CDTF">2018-10-16T23:12:32Z</dcterms:modified>
</cp:coreProperties>
</file>

<file path=docProps/thumbnail.jpeg>
</file>